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F3FA08-2804-88E3-6062-BC09C7B1A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6227"/>
            <a:ext cx="6437745" cy="2102428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E85291E-9F93-FA71-6915-DFB22FD27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79396"/>
            <a:ext cx="6437745" cy="471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F802B5-57C7-6557-7C35-4DC92790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599" y="4279397"/>
            <a:ext cx="2877183" cy="4711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2F2C3C92-BBF9-4858-9020-30B90FABDC06}" type="datetimeFigureOut">
              <a:rPr lang="pl-PL" smtClean="0"/>
              <a:pPr/>
              <a:t>20.10.2026</a:t>
            </a:fld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2D19B4D0-A698-7B93-999E-5AAB29F565B2}"/>
              </a:ext>
            </a:extLst>
          </p:cNvPr>
          <p:cNvCxnSpPr/>
          <p:nvPr userDrawn="1"/>
        </p:nvCxnSpPr>
        <p:spPr>
          <a:xfrm>
            <a:off x="8610600" y="4750594"/>
            <a:ext cx="3581400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5F25D55C-639D-DEFC-7F77-4F37B723BA6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524000" y="1409421"/>
            <a:ext cx="3543502" cy="3966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32152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F3FA08-2804-88E3-6062-BC09C7B1A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6227"/>
            <a:ext cx="6437745" cy="2102428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E85291E-9F93-FA71-6915-DFB22FD27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79396"/>
            <a:ext cx="6437745" cy="471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F802B5-57C7-6557-7C35-4DC92790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599" y="4279397"/>
            <a:ext cx="2877183" cy="4711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2F2C3C92-BBF9-4858-9020-30B90FABDC06}" type="datetimeFigureOut">
              <a:rPr lang="pl-PL" smtClean="0"/>
              <a:pPr/>
              <a:t>20.10.2026</a:t>
            </a:fld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2D19B4D0-A698-7B93-999E-5AAB29F565B2}"/>
              </a:ext>
            </a:extLst>
          </p:cNvPr>
          <p:cNvCxnSpPr/>
          <p:nvPr userDrawn="1"/>
        </p:nvCxnSpPr>
        <p:spPr>
          <a:xfrm>
            <a:off x="8610600" y="4750594"/>
            <a:ext cx="35814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0D8D268D-6A31-624D-1305-E19CCEF5CEC5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524000" y="1409421"/>
            <a:ext cx="3543502" cy="396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168351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F3FA08-2804-88E3-6062-BC09C7B1A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6227"/>
            <a:ext cx="6437745" cy="2102428"/>
          </a:xfrm>
          <a:prstGeom prst="rect">
            <a:avLst/>
          </a:prstGeo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E85291E-9F93-FA71-6915-DFB22FD27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79396"/>
            <a:ext cx="6437745" cy="4711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5F802B5-57C7-6557-7C35-4DC92790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10599" y="4279397"/>
            <a:ext cx="2877183" cy="4711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/>
                </a:solidFill>
                <a:latin typeface="+mj-lt"/>
              </a:defRPr>
            </a:lvl1pPr>
          </a:lstStyle>
          <a:p>
            <a:fld id="{2F2C3C92-BBF9-4858-9020-30B90FABDC06}" type="datetimeFigureOut">
              <a:rPr lang="pl-PL" smtClean="0"/>
              <a:pPr/>
              <a:t>20.10.2026</a:t>
            </a:fld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2D19B4D0-A698-7B93-999E-5AAB29F565B2}"/>
              </a:ext>
            </a:extLst>
          </p:cNvPr>
          <p:cNvCxnSpPr/>
          <p:nvPr userDrawn="1"/>
        </p:nvCxnSpPr>
        <p:spPr>
          <a:xfrm>
            <a:off x="8610600" y="4750594"/>
            <a:ext cx="3581400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1C13818E-67C2-5671-4EEE-4795383B49E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524000" y="1409421"/>
            <a:ext cx="3543502" cy="3966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5993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3C09B1-36C2-E265-CF2B-86092A619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51" y="2179783"/>
            <a:ext cx="10840719" cy="31495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1374492B-1C34-52ED-E467-2E368DE4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1290320"/>
            <a:ext cx="10840719" cy="76612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68B78C03-C586-E11F-39F3-EFE73AC53C5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760094"/>
            <a:ext cx="3543502" cy="39661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66255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3C09B1-36C2-E265-CF2B-86092A619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51" y="2179783"/>
            <a:ext cx="10840719" cy="31495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1374492B-1C34-52ED-E467-2E368DE4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1290320"/>
            <a:ext cx="10840719" cy="76612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DD3B81CE-515B-A5B2-55A8-005B9BD572C4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760094"/>
            <a:ext cx="3543502" cy="3966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6351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3C09B1-36C2-E265-CF2B-86092A619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051" y="2179783"/>
            <a:ext cx="10840719" cy="31495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5" name="Tytuł 1">
            <a:extLst>
              <a:ext uri="{FF2B5EF4-FFF2-40B4-BE49-F238E27FC236}">
                <a16:creationId xmlns:a16="http://schemas.microsoft.com/office/drawing/2014/main" id="{1374492B-1C34-52ED-E467-2E368DE4A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1290320"/>
            <a:ext cx="10840719" cy="76612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F6409684-06BA-91D9-8402-6D5A8C9BB6BB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760094"/>
            <a:ext cx="3543502" cy="3966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809119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dwó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20" cy="1325563"/>
          </a:xfrm>
          <a:prstGeom prst="rect">
            <a:avLst/>
          </a:prstGeo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D111D2CA-249C-45A6-CFC4-7293732D1EA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00787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62199DF1-CBBF-BA4A-3509-99C9ABD6E8A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99199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8944"/>
            <a:ext cx="0" cy="5029056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tekstu 2">
            <a:extLst>
              <a:ext uri="{FF2B5EF4-FFF2-40B4-BE49-F238E27FC236}">
                <a16:creationId xmlns:a16="http://schemas.microsoft.com/office/drawing/2014/main" id="{DEC01692-54AA-41E3-2D68-5BED592053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07708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id="{52419340-D667-AB5B-71D3-5E24F27E6B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06120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265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dwóch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20" cy="1325563"/>
          </a:xfrm>
          <a:prstGeom prst="rect">
            <a:avLst/>
          </a:prstGeo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D111D2CA-249C-45A6-CFC4-7293732D1EA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00787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62199DF1-CBBF-BA4A-3509-99C9ABD6E8A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99199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8944"/>
            <a:ext cx="0" cy="502905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tekstu 2">
            <a:extLst>
              <a:ext uri="{FF2B5EF4-FFF2-40B4-BE49-F238E27FC236}">
                <a16:creationId xmlns:a16="http://schemas.microsoft.com/office/drawing/2014/main" id="{DEC01692-54AA-41E3-2D68-5BED592053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07708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id="{52419340-D667-AB5B-71D3-5E24F27E6B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06120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79368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dwóch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20" cy="1325563"/>
          </a:xfrm>
          <a:prstGeom prst="rect">
            <a:avLst/>
          </a:prstGeom>
        </p:spPr>
        <p:txBody>
          <a:bodyPr anchor="b" anchorCtr="0"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D111D2CA-249C-45A6-CFC4-7293732D1EA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00787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62199DF1-CBBF-BA4A-3509-99C9ABD6E8A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99199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8944"/>
            <a:ext cx="0" cy="5029056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tekstu 2">
            <a:extLst>
              <a:ext uri="{FF2B5EF4-FFF2-40B4-BE49-F238E27FC236}">
                <a16:creationId xmlns:a16="http://schemas.microsoft.com/office/drawing/2014/main" id="{DEC01692-54AA-41E3-2D68-5BED5920531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07708" y="1828944"/>
            <a:ext cx="521398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id="{52419340-D667-AB5B-71D3-5E24F27E6B3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06120" y="2807855"/>
            <a:ext cx="5213984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146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trze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19" cy="1325563"/>
          </a:xfrm>
          <a:prstGeom prst="rect">
            <a:avLst/>
          </a:prstGeom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0" y="2652856"/>
            <a:ext cx="12192000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Symbol zastępczy zawartości 2">
            <a:extLst>
              <a:ext uri="{FF2B5EF4-FFF2-40B4-BE49-F238E27FC236}">
                <a16:creationId xmlns:a16="http://schemas.microsoft.com/office/drawing/2014/main" id="{EF091C99-4A1E-7735-880C-373BA4FF18F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58773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050A3E92-193B-3326-72F3-12A286B9016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74051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Symbol zastępczy zawartości 2">
            <a:extLst>
              <a:ext uri="{FF2B5EF4-FFF2-40B4-BE49-F238E27FC236}">
                <a16:creationId xmlns:a16="http://schemas.microsoft.com/office/drawing/2014/main" id="{6B6C593A-4E20-2647-7594-A11DB841455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316412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AFA68046-91FF-EFC7-CAC6-43FE70598373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1960880"/>
            <a:ext cx="3543502" cy="691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8283D604-DC20-2CA3-44F6-6801081CE38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316412" y="1960880"/>
            <a:ext cx="3543502" cy="691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1B08CDD2-E8E4-87B4-4370-EC1A3FE8C29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7958773" y="1960880"/>
            <a:ext cx="3543502" cy="6919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501231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trzech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19" cy="1325563"/>
          </a:xfrm>
          <a:prstGeom prst="rect">
            <a:avLst/>
          </a:prstGeom>
          <a:noFill/>
        </p:spPr>
        <p:txBody>
          <a:bodyPr anchor="b" anchorCtr="0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0" y="2652856"/>
            <a:ext cx="12192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Symbol zastępczy zawartości 2">
            <a:extLst>
              <a:ext uri="{FF2B5EF4-FFF2-40B4-BE49-F238E27FC236}">
                <a16:creationId xmlns:a16="http://schemas.microsoft.com/office/drawing/2014/main" id="{EF091C99-4A1E-7735-880C-373BA4FF18F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58773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050A3E92-193B-3326-72F3-12A286B9016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74051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Symbol zastępczy zawartości 2">
            <a:extLst>
              <a:ext uri="{FF2B5EF4-FFF2-40B4-BE49-F238E27FC236}">
                <a16:creationId xmlns:a16="http://schemas.microsoft.com/office/drawing/2014/main" id="{6B6C593A-4E20-2647-7594-A11DB841455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316412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878A1E8-E4CE-50BA-E57C-1D3DAA27FD7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1960880"/>
            <a:ext cx="3543502" cy="69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2858EC20-AB34-BD55-F6DE-5BEC2B3A4D9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316412" y="1960880"/>
            <a:ext cx="3543502" cy="69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EE8B9C89-510D-B6BA-8C74-8F59CE2685F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7958773" y="1960880"/>
            <a:ext cx="3543502" cy="691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710438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trzech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7C039D-ABA9-9E6A-5A05-FC8DA097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051" y="365125"/>
            <a:ext cx="10840719" cy="1325563"/>
          </a:xfrm>
          <a:prstGeom prst="rect">
            <a:avLst/>
          </a:prstGeom>
        </p:spPr>
        <p:txBody>
          <a:bodyPr anchor="b" anchorCtr="0"/>
          <a:lstStyle>
            <a:lvl1pPr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63A1A655-C57D-879A-F518-1F7E5E3C8575}"/>
              </a:ext>
            </a:extLst>
          </p:cNvPr>
          <p:cNvCxnSpPr>
            <a:cxnSpLocks/>
          </p:cNvCxnSpPr>
          <p:nvPr userDrawn="1"/>
        </p:nvCxnSpPr>
        <p:spPr>
          <a:xfrm>
            <a:off x="0" y="2652856"/>
            <a:ext cx="121920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Symbol zastępczy zawartości 2">
            <a:extLst>
              <a:ext uri="{FF2B5EF4-FFF2-40B4-BE49-F238E27FC236}">
                <a16:creationId xmlns:a16="http://schemas.microsoft.com/office/drawing/2014/main" id="{EF091C99-4A1E-7735-880C-373BA4FF18F6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7958773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050A3E92-193B-3326-72F3-12A286B9016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74051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Symbol zastępczy zawartości 2">
            <a:extLst>
              <a:ext uri="{FF2B5EF4-FFF2-40B4-BE49-F238E27FC236}">
                <a16:creationId xmlns:a16="http://schemas.microsoft.com/office/drawing/2014/main" id="{6B6C593A-4E20-2647-7594-A11DB8414550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316412" y="2807854"/>
            <a:ext cx="3555999" cy="25058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7CB9868-1FBB-C60D-9A45-EBAFD47C7C8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74051" y="1960880"/>
            <a:ext cx="3543502" cy="691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AD7C3A06-9894-3852-84E0-F25C371E1BF9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316412" y="1960880"/>
            <a:ext cx="3543502" cy="691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9B2B576B-07A3-8CDD-31EE-C5A993483B0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7958773" y="1960880"/>
            <a:ext cx="3543502" cy="6919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737379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czterec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A0BE7E2-50DA-C561-D2E7-1679076064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926B2C6A-584B-A303-E6DA-7D5D393F3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FAB404C3-F3C9-B11B-062C-91C162989D0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17124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5FD32619-A8CD-BFFE-E3FC-6D21C9CCD7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5536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98F371CB-C91E-FB74-EEF6-697BBEF37927}"/>
              </a:ext>
            </a:extLst>
          </p:cNvPr>
          <p:cNvCxnSpPr>
            <a:cxnSpLocks/>
          </p:cNvCxnSpPr>
          <p:nvPr userDrawn="1"/>
        </p:nvCxnSpPr>
        <p:spPr>
          <a:xfrm>
            <a:off x="8183562" y="497088"/>
            <a:ext cx="0" cy="6360912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93A5D375-6B40-E2B2-5D23-0AF61E0F9F7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283576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Symbol zastępczy zawartości 2">
            <a:extLst>
              <a:ext uri="{FF2B5EF4-FFF2-40B4-BE49-F238E27FC236}">
                <a16:creationId xmlns:a16="http://schemas.microsoft.com/office/drawing/2014/main" id="{0B60E905-9657-477F-6DEE-5121314B346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81988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">
            <a:extLst>
              <a:ext uri="{FF2B5EF4-FFF2-40B4-BE49-F238E27FC236}">
                <a16:creationId xmlns:a16="http://schemas.microsoft.com/office/drawing/2014/main" id="{868613EB-AB4C-B46E-F5B2-5EF65CBFF21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915536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1" name="Symbol zastępczy zawartości 2">
            <a:extLst>
              <a:ext uri="{FF2B5EF4-FFF2-40B4-BE49-F238E27FC236}">
                <a16:creationId xmlns:a16="http://schemas.microsoft.com/office/drawing/2014/main" id="{EB14CD4E-78A5-C0FB-8814-359BB9F6759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13948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B05D2011-4BB2-95B3-B7F6-CC74E856039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281988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2953B64D-3F46-2B60-0567-E1FB8DA456C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280400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8F5A6D64-6AA5-9C52-2CF7-0E6039C4A343}"/>
              </a:ext>
            </a:extLst>
          </p:cNvPr>
          <p:cNvCxnSpPr>
            <a:cxnSpLocks/>
          </p:cNvCxnSpPr>
          <p:nvPr userDrawn="1"/>
        </p:nvCxnSpPr>
        <p:spPr>
          <a:xfrm>
            <a:off x="4913948" y="3463634"/>
            <a:ext cx="7278052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70542FC-D435-2520-2FC0-6DB86B93532D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F9CE2959-D470-E577-912E-A5D9445FFA56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971159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czterech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FAB404C3-F3C9-B11B-062C-91C162989D0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17124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5FD32619-A8CD-BFFE-E3FC-6D21C9CCD7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5536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98F371CB-C91E-FB74-EEF6-697BBEF37927}"/>
              </a:ext>
            </a:extLst>
          </p:cNvPr>
          <p:cNvCxnSpPr>
            <a:cxnSpLocks/>
          </p:cNvCxnSpPr>
          <p:nvPr userDrawn="1"/>
        </p:nvCxnSpPr>
        <p:spPr>
          <a:xfrm>
            <a:off x="8183562" y="497088"/>
            <a:ext cx="0" cy="636091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93A5D375-6B40-E2B2-5D23-0AF61E0F9F7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283576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Symbol zastępczy zawartości 2">
            <a:extLst>
              <a:ext uri="{FF2B5EF4-FFF2-40B4-BE49-F238E27FC236}">
                <a16:creationId xmlns:a16="http://schemas.microsoft.com/office/drawing/2014/main" id="{0B60E905-9657-477F-6DEE-5121314B346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81988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">
            <a:extLst>
              <a:ext uri="{FF2B5EF4-FFF2-40B4-BE49-F238E27FC236}">
                <a16:creationId xmlns:a16="http://schemas.microsoft.com/office/drawing/2014/main" id="{868613EB-AB4C-B46E-F5B2-5EF65CBFF21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915536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1" name="Symbol zastępczy zawartości 2">
            <a:extLst>
              <a:ext uri="{FF2B5EF4-FFF2-40B4-BE49-F238E27FC236}">
                <a16:creationId xmlns:a16="http://schemas.microsoft.com/office/drawing/2014/main" id="{EB14CD4E-78A5-C0FB-8814-359BB9F6759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13948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B05D2011-4BB2-95B3-B7F6-CC74E856039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281988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2953B64D-3F46-2B60-0567-E1FB8DA456C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280400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8F5A6D64-6AA5-9C52-2CF7-0E6039C4A343}"/>
              </a:ext>
            </a:extLst>
          </p:cNvPr>
          <p:cNvCxnSpPr>
            <a:cxnSpLocks/>
          </p:cNvCxnSpPr>
          <p:nvPr userDrawn="1"/>
        </p:nvCxnSpPr>
        <p:spPr>
          <a:xfrm>
            <a:off x="4913948" y="3463634"/>
            <a:ext cx="727805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312205B3-1DA9-C8DB-1EF9-398BE3031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0327971E-41D4-FC69-D804-FE4B613BA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93026D8A-F72C-114D-4EAB-BBF9EC275677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0A86919D-7A1B-97C1-FCDD-9A963B3DFD58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2295054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czterech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FAB404C3-F3C9-B11B-062C-91C162989D0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17124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5FD32619-A8CD-BFFE-E3FC-6D21C9CCD71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915536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98F371CB-C91E-FB74-EEF6-697BBEF37927}"/>
              </a:ext>
            </a:extLst>
          </p:cNvPr>
          <p:cNvCxnSpPr>
            <a:cxnSpLocks/>
          </p:cNvCxnSpPr>
          <p:nvPr userDrawn="1"/>
        </p:nvCxnSpPr>
        <p:spPr>
          <a:xfrm>
            <a:off x="8183562" y="497088"/>
            <a:ext cx="0" cy="6360912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Symbol zastępczy tekstu 2">
            <a:extLst>
              <a:ext uri="{FF2B5EF4-FFF2-40B4-BE49-F238E27FC236}">
                <a16:creationId xmlns:a16="http://schemas.microsoft.com/office/drawing/2014/main" id="{93A5D375-6B40-E2B2-5D23-0AF61E0F9F7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283576" y="49708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26" name="Symbol zastępczy zawartości 2">
            <a:extLst>
              <a:ext uri="{FF2B5EF4-FFF2-40B4-BE49-F238E27FC236}">
                <a16:creationId xmlns:a16="http://schemas.microsoft.com/office/drawing/2014/main" id="{0B60E905-9657-477F-6DEE-5121314B346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81988" y="119997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">
            <a:extLst>
              <a:ext uri="{FF2B5EF4-FFF2-40B4-BE49-F238E27FC236}">
                <a16:creationId xmlns:a16="http://schemas.microsoft.com/office/drawing/2014/main" id="{868613EB-AB4C-B46E-F5B2-5EF65CBFF21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915536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1" name="Symbol zastępczy zawartości 2">
            <a:extLst>
              <a:ext uri="{FF2B5EF4-FFF2-40B4-BE49-F238E27FC236}">
                <a16:creationId xmlns:a16="http://schemas.microsoft.com/office/drawing/2014/main" id="{EB14CD4E-78A5-C0FB-8814-359BB9F67597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4913948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">
            <a:extLst>
              <a:ext uri="{FF2B5EF4-FFF2-40B4-BE49-F238E27FC236}">
                <a16:creationId xmlns:a16="http://schemas.microsoft.com/office/drawing/2014/main" id="{B05D2011-4BB2-95B3-B7F6-CC74E856039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281988" y="3616208"/>
            <a:ext cx="3192144" cy="5478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33" name="Symbol zastępczy zawartości 2">
            <a:extLst>
              <a:ext uri="{FF2B5EF4-FFF2-40B4-BE49-F238E27FC236}">
                <a16:creationId xmlns:a16="http://schemas.microsoft.com/office/drawing/2014/main" id="{2953B64D-3F46-2B60-0567-E1FB8DA456CD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8280400" y="4319095"/>
            <a:ext cx="3192144" cy="21502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600">
                <a:solidFill>
                  <a:schemeClr val="accent6"/>
                </a:solidFill>
              </a:defRPr>
            </a:lvl3pPr>
            <a:lvl4pPr>
              <a:defRPr sz="1400">
                <a:solidFill>
                  <a:schemeClr val="accent6"/>
                </a:solidFill>
              </a:defRPr>
            </a:lvl4pPr>
            <a:lvl5pPr>
              <a:defRPr sz="1200">
                <a:solidFill>
                  <a:schemeClr val="accent6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cxnSp>
        <p:nvCxnSpPr>
          <p:cNvPr id="35" name="Łącznik prosty 34">
            <a:extLst>
              <a:ext uri="{FF2B5EF4-FFF2-40B4-BE49-F238E27FC236}">
                <a16:creationId xmlns:a16="http://schemas.microsoft.com/office/drawing/2014/main" id="{8F5A6D64-6AA5-9C52-2CF7-0E6039C4A343}"/>
              </a:ext>
            </a:extLst>
          </p:cNvPr>
          <p:cNvCxnSpPr>
            <a:cxnSpLocks/>
          </p:cNvCxnSpPr>
          <p:nvPr userDrawn="1"/>
        </p:nvCxnSpPr>
        <p:spPr>
          <a:xfrm>
            <a:off x="4913948" y="3463634"/>
            <a:ext cx="7278052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D831A796-9F59-95A5-B593-D8F5FA06E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5BE1601B-4E9A-26FD-D14A-162A18B5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7FE3B75E-2222-BF5B-9227-A133F91530CD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04C35E3E-DB2B-81A4-E2BF-86A103467860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32882234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8F2C75-9DD8-7453-B22C-27C104180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331584" cy="5095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B725FF6-195C-2F80-3DF1-B052534EC1F0}"/>
              </a:ext>
            </a:extLst>
          </p:cNvPr>
          <p:cNvCxnSpPr>
            <a:cxnSpLocks/>
          </p:cNvCxnSpPr>
          <p:nvPr userDrawn="1"/>
        </p:nvCxnSpPr>
        <p:spPr>
          <a:xfrm flipV="1">
            <a:off x="2386012" y="631825"/>
            <a:ext cx="9805988" cy="6669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D802B749-929F-6179-BB95-665B5DBEACE0}"/>
              </a:ext>
            </a:extLst>
          </p:cNvPr>
          <p:cNvCxnSpPr>
            <a:cxnSpLocks/>
          </p:cNvCxnSpPr>
          <p:nvPr userDrawn="1"/>
        </p:nvCxnSpPr>
        <p:spPr>
          <a:xfrm>
            <a:off x="4917440" y="0"/>
            <a:ext cx="0" cy="608266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24272AAD-03AF-1BFE-71D8-88FA407164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Tytuł 1">
            <a:extLst>
              <a:ext uri="{FF2B5EF4-FFF2-40B4-BE49-F238E27FC236}">
                <a16:creationId xmlns:a16="http://schemas.microsoft.com/office/drawing/2014/main" id="{C8059B60-BBBB-8855-DFA5-DEB5AAB2C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2" name="Symbol zastępczy tekstu 2">
            <a:extLst>
              <a:ext uri="{FF2B5EF4-FFF2-40B4-BE49-F238E27FC236}">
                <a16:creationId xmlns:a16="http://schemas.microsoft.com/office/drawing/2014/main" id="{84C70D87-3C60-BA2A-E6FF-7F60B941D1FD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D951B216-E540-DF06-A5B9-3E194871427A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3424055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_niebiesk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8F2C75-9DD8-7453-B22C-27C104180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331584" cy="5095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B725FF6-195C-2F80-3DF1-B052534EC1F0}"/>
              </a:ext>
            </a:extLst>
          </p:cNvPr>
          <p:cNvCxnSpPr>
            <a:cxnSpLocks/>
          </p:cNvCxnSpPr>
          <p:nvPr userDrawn="1"/>
        </p:nvCxnSpPr>
        <p:spPr>
          <a:xfrm flipV="1">
            <a:off x="2386012" y="631825"/>
            <a:ext cx="9805988" cy="6669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D802B749-929F-6179-BB95-665B5DBEACE0}"/>
              </a:ext>
            </a:extLst>
          </p:cNvPr>
          <p:cNvCxnSpPr>
            <a:cxnSpLocks/>
          </p:cNvCxnSpPr>
          <p:nvPr userDrawn="1"/>
        </p:nvCxnSpPr>
        <p:spPr>
          <a:xfrm>
            <a:off x="4917440" y="0"/>
            <a:ext cx="0" cy="608266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A6F11B0C-4C85-8645-E082-CB4CF95AC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F2CB7C2-4940-F059-B5E6-B61CEE2A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6C6B8581-D826-9344-F5D3-FD56CE9299A0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4E7733E1-A2A4-2133-12A1-8C8D569372E6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2902424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_biał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C8F2C75-9DD8-7453-B22C-27C104180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331584" cy="5095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B725FF6-195C-2F80-3DF1-B052534EC1F0}"/>
              </a:ext>
            </a:extLst>
          </p:cNvPr>
          <p:cNvCxnSpPr>
            <a:cxnSpLocks/>
          </p:cNvCxnSpPr>
          <p:nvPr userDrawn="1"/>
        </p:nvCxnSpPr>
        <p:spPr>
          <a:xfrm flipV="1">
            <a:off x="2386012" y="631825"/>
            <a:ext cx="9805988" cy="6669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D802B749-929F-6179-BB95-665B5DBEACE0}"/>
              </a:ext>
            </a:extLst>
          </p:cNvPr>
          <p:cNvCxnSpPr>
            <a:cxnSpLocks/>
          </p:cNvCxnSpPr>
          <p:nvPr userDrawn="1"/>
        </p:nvCxnSpPr>
        <p:spPr>
          <a:xfrm>
            <a:off x="4917440" y="0"/>
            <a:ext cx="0" cy="608266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E0C6ECAB-3753-865A-443B-96CEE17D6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7868" y="2627457"/>
            <a:ext cx="3932237" cy="23611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9F35F36D-2767-E861-6476-219271283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" y="1044975"/>
            <a:ext cx="3932237" cy="1443582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7" name="Symbol zastępczy tekstu 2">
            <a:extLst>
              <a:ext uri="{FF2B5EF4-FFF2-40B4-BE49-F238E27FC236}">
                <a16:creationId xmlns:a16="http://schemas.microsoft.com/office/drawing/2014/main" id="{D53A0C8C-1C86-B173-A975-EE37312833B2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16280" y="497088"/>
            <a:ext cx="668612" cy="3812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6BFA5C9F-B8FF-C1C7-5B8A-2336D62D08D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484905" y="497087"/>
            <a:ext cx="668612" cy="3812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 anchorCtr="0"/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9619694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7799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474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696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niebieski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66323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niebieski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7766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niebieski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383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biały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5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biały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1970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biały_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8282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73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4" r:id="rId3"/>
    <p:sldLayoutId id="2147483650" r:id="rId4"/>
    <p:sldLayoutId id="2147483663" r:id="rId5"/>
    <p:sldLayoutId id="2147483665" r:id="rId6"/>
    <p:sldLayoutId id="2147483653" r:id="rId7"/>
    <p:sldLayoutId id="2147483666" r:id="rId8"/>
    <p:sldLayoutId id="2147483667" r:id="rId9"/>
    <p:sldLayoutId id="2147483660" r:id="rId10"/>
    <p:sldLayoutId id="2147483668" r:id="rId11"/>
    <p:sldLayoutId id="2147483669" r:id="rId12"/>
    <p:sldLayoutId id="2147483661" r:id="rId13"/>
    <p:sldLayoutId id="2147483670" r:id="rId14"/>
    <p:sldLayoutId id="2147483671" r:id="rId15"/>
    <p:sldLayoutId id="2147483657" r:id="rId16"/>
    <p:sldLayoutId id="2147483672" r:id="rId17"/>
    <p:sldLayoutId id="2147483673" r:id="rId18"/>
    <p:sldLayoutId id="2147483655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F985A8-9BD1-DF34-C8F2-1A99ECD1C1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6561966-372C-9B2E-04FE-BEBC8068D1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0363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WI">
      <a:dk1>
        <a:srgbClr val="212C3F"/>
      </a:dk1>
      <a:lt1>
        <a:sysClr val="window" lastClr="FFFFFF"/>
      </a:lt1>
      <a:dk2>
        <a:srgbClr val="0E2841"/>
      </a:dk2>
      <a:lt2>
        <a:srgbClr val="F2F2F2"/>
      </a:lt2>
      <a:accent1>
        <a:srgbClr val="85B9E5"/>
      </a:accent1>
      <a:accent2>
        <a:srgbClr val="6FA1D6"/>
      </a:accent2>
      <a:accent3>
        <a:srgbClr val="5C8BC8"/>
      </a:accent3>
      <a:accent4>
        <a:srgbClr val="4978BB"/>
      </a:accent4>
      <a:accent5>
        <a:srgbClr val="0C65AF"/>
      </a:accent5>
      <a:accent6>
        <a:srgbClr val="212C3F"/>
      </a:accent6>
      <a:hlink>
        <a:srgbClr val="EF7B45"/>
      </a:hlink>
      <a:folHlink>
        <a:srgbClr val="FDC658"/>
      </a:folHlink>
    </a:clrScheme>
    <a:fontScheme name="Font Wydziałowy">
      <a:majorFont>
        <a:latin typeface="Jost SemiBold"/>
        <a:ea typeface=""/>
        <a:cs typeface=""/>
      </a:majorFont>
      <a:minorFont>
        <a:latin typeface="Jos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zablon Wydział Informatyki " id="{C22815DF-E731-4B3B-A4B2-4B345AF46FAF}" vid="{B7078802-483E-4EEE-BAE7-7765A9EBF4B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A84A64CF3C23D4FA881C7CD3BC3B077" ma:contentTypeVersion="16" ma:contentTypeDescription="Utwórz nowy dokument." ma:contentTypeScope="" ma:versionID="2d360aa303bd1299b6653b23df7a7f76">
  <xsd:schema xmlns:xsd="http://www.w3.org/2001/XMLSchema" xmlns:xs="http://www.w3.org/2001/XMLSchema" xmlns:p="http://schemas.microsoft.com/office/2006/metadata/properties" xmlns:ns3="423c4700-919c-4bfe-a54f-56cb3e23d2bd" xmlns:ns4="26d96bb4-da23-4bac-b0c1-2f92c9301c73" targetNamespace="http://schemas.microsoft.com/office/2006/metadata/properties" ma:root="true" ma:fieldsID="1001d71deceb55582369e8544b4bf6ca" ns3:_="" ns4:_="">
    <xsd:import namespace="423c4700-919c-4bfe-a54f-56cb3e23d2bd"/>
    <xsd:import namespace="26d96bb4-da23-4bac-b0c1-2f92c9301c7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_activity" minOccurs="0"/>
                <xsd:element ref="ns4:MediaServiceDateTaken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3c4700-919c-4bfe-a54f-56cb3e23d2b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d96bb4-da23-4bac-b0c1-2f92c9301c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6d96bb4-da23-4bac-b0c1-2f92c9301c73" xsi:nil="true"/>
  </documentManagement>
</p:properties>
</file>

<file path=customXml/itemProps1.xml><?xml version="1.0" encoding="utf-8"?>
<ds:datastoreItem xmlns:ds="http://schemas.openxmlformats.org/officeDocument/2006/customXml" ds:itemID="{35260F17-35D5-40FA-93C7-8627B64BA4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3c4700-919c-4bfe-a54f-56cb3e23d2bd"/>
    <ds:schemaRef ds:uri="26d96bb4-da23-4bac-b0c1-2f92c9301c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0780CD-E1AC-48C1-92A0-8FC70CE5C2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F2DA2F-E2A7-4693-8576-5F8111ACAFAD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423c4700-919c-4bfe-a54f-56cb3e23d2bd"/>
    <ds:schemaRef ds:uri="http://purl.org/dc/dcmitype/"/>
    <ds:schemaRef ds:uri="http://schemas.microsoft.com/office/infopath/2007/PartnerControls"/>
    <ds:schemaRef ds:uri="26d96bb4-da23-4bac-b0c1-2f92c9301c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Szablon_Wydzial</Template>
  <TotalTime>0</TotalTime>
  <Words>0</Words>
  <Application>Microsoft Office PowerPoint</Application>
  <PresentationFormat>Panoramiczny</PresentationFormat>
  <Paragraphs>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3" baseType="lpstr"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Kornelia Nejranowska</dc:creator>
  <cp:lastModifiedBy>Kornelia Nejranowska</cp:lastModifiedBy>
  <cp:revision>1</cp:revision>
  <dcterms:created xsi:type="dcterms:W3CDTF">2026-10-20T07:56:22Z</dcterms:created>
  <dcterms:modified xsi:type="dcterms:W3CDTF">2026-10-20T07:56:54Z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0x0101006A84A64CF3C23D4FA881C7CD3BC3B077</vt:lpwstr>
  </property>
</Properties>
</file>